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3548" autoAdjust="0"/>
  </p:normalViewPr>
  <p:slideViewPr>
    <p:cSldViewPr>
      <p:cViewPr>
        <p:scale>
          <a:sx n="100" d="100"/>
          <a:sy n="100" d="100"/>
        </p:scale>
        <p:origin x="-126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74376" y="255784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/>
                <a:ea typeface="Times New Roman"/>
              </a:rPr>
              <a:t>SBMSPMA</a:t>
            </a:r>
          </a:p>
          <a:p>
            <a:pPr algn="ctr"/>
            <a:r>
              <a:rPr lang="en-US" sz="2400" b="1" dirty="0" smtClean="0">
                <a:latin typeface="Times New Roman"/>
                <a:ea typeface="Times New Roman"/>
              </a:rPr>
              <a:t>ASHOKRAO MANE </a:t>
            </a:r>
            <a:r>
              <a:rPr lang="en-US" sz="2400" b="1" dirty="0" smtClean="0">
                <a:latin typeface="Times New Roman"/>
                <a:ea typeface="Times New Roman"/>
              </a:rPr>
              <a:t>POLYTECHNIC </a:t>
            </a:r>
            <a:endParaRPr lang="en-US" sz="2400" b="1" dirty="0" smtClean="0">
              <a:latin typeface="Times New Roman"/>
              <a:ea typeface="Times New Roman"/>
            </a:endParaRPr>
          </a:p>
          <a:p>
            <a:pPr algn="ctr"/>
            <a:r>
              <a:rPr lang="en-US" sz="2400" b="1" dirty="0" smtClean="0">
                <a:latin typeface="Times New Roman"/>
                <a:ea typeface="Times New Roman"/>
              </a:rPr>
              <a:t>VATHAR TARF VADGAON</a:t>
            </a:r>
          </a:p>
          <a:p>
            <a:pPr algn="ctr"/>
            <a:endParaRPr lang="en-US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>
            <a:clrChange>
              <a:clrFrom>
                <a:srgbClr val="F7FFFE"/>
              </a:clrFrom>
              <a:clrTo>
                <a:srgbClr val="F7FFFE">
                  <a:alpha val="0"/>
                </a:srgbClr>
              </a:clrTo>
            </a:clrChange>
            <a:lum bright="-40000" contrast="80000"/>
          </a:blip>
          <a:srcRect/>
          <a:stretch>
            <a:fillRect/>
          </a:stretch>
        </p:blipFill>
        <p:spPr bwMode="auto">
          <a:xfrm>
            <a:off x="8215306" y="214290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Bhosale Sir\Downloads\IMG-20191219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86" y="166275"/>
            <a:ext cx="1071570" cy="107157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71604" y="5143512"/>
            <a:ext cx="6072230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 anchor="ctr" anchorCtr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Bodoni MT" pitchFamily="18" charset="0"/>
              </a:rPr>
              <a:t>Parents Meet@ Department of Applied Science and Humanities – 15</a:t>
            </a:r>
            <a:r>
              <a:rPr lang="en-US" b="1" baseline="30000" dirty="0" smtClean="0">
                <a:ln w="50800"/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Bodoni MT" pitchFamily="18" charset="0"/>
              </a:rPr>
              <a:t>th</a:t>
            </a:r>
            <a:r>
              <a:rPr lang="en-US" b="1" dirty="0" smtClean="0">
                <a:ln w="50800"/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Bodoni MT" pitchFamily="18" charset="0"/>
              </a:rPr>
              <a:t> Feb 2020</a:t>
            </a:r>
            <a:endParaRPr lang="en-US" b="1" dirty="0">
              <a:ln w="50800"/>
              <a:gradFill>
                <a:gsLst>
                  <a:gs pos="0">
                    <a:schemeClr val="accent2">
                      <a:lumMod val="50000"/>
                    </a:schemeClr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799342" y="614665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469587" y="612873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ounded Rectangle 21"/>
          <p:cNvSpPr/>
          <p:nvPr/>
        </p:nvSpPr>
        <p:spPr>
          <a:xfrm>
            <a:off x="0" y="6286520"/>
            <a:ext cx="9144000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Rounded Rectangle 22"/>
          <p:cNvSpPr/>
          <p:nvPr/>
        </p:nvSpPr>
        <p:spPr>
          <a:xfrm>
            <a:off x="0" y="6286520"/>
            <a:ext cx="9144000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Ashokrao</a:t>
            </a:r>
            <a:r>
              <a:rPr lang="en-US" sz="4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Mane Group </a:t>
            </a:r>
            <a:endParaRPr lang="en-IN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MP_Computer\Desktop\FY Parents Meet\20200215_1209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428736"/>
            <a:ext cx="2961187" cy="1428759"/>
          </a:xfrm>
          <a:prstGeom prst="rect">
            <a:avLst/>
          </a:prstGeom>
          <a:noFill/>
        </p:spPr>
      </p:pic>
      <p:pic>
        <p:nvPicPr>
          <p:cNvPr id="24" name="Picture 23" descr="C:\Users\AMP_Computer\Desktop\FY Parents Meet\20200215_1210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071810"/>
            <a:ext cx="2928958" cy="1857388"/>
          </a:xfrm>
          <a:prstGeom prst="rect">
            <a:avLst/>
          </a:prstGeom>
          <a:noFill/>
        </p:spPr>
      </p:pic>
      <p:pic>
        <p:nvPicPr>
          <p:cNvPr id="25" name="Picture 24" descr="C:\Users\AMP_Computer\Desktop\FY Parents Meet\20200215_1211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428736"/>
            <a:ext cx="335758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MP_Computer\Desktop\FY Parents Meet\20200215_12142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071810"/>
            <a:ext cx="33718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71538" y="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SBMSPMA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ASHOKRAO MANE POLYTECHNIC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VATHAR TARF VADGAON</a:t>
            </a:r>
          </a:p>
        </p:txBody>
      </p:sp>
      <p:pic>
        <p:nvPicPr>
          <p:cNvPr id="16" name="Picture 15"/>
          <p:cNvPicPr/>
          <p:nvPr/>
        </p:nvPicPr>
        <p:blipFill>
          <a:blip r:embed="rId2">
            <a:clrChange>
              <a:clrFrom>
                <a:srgbClr val="F7FFFE"/>
              </a:clrFrom>
              <a:clrTo>
                <a:srgbClr val="F7FFFE">
                  <a:alpha val="0"/>
                </a:srgbClr>
              </a:clrTo>
            </a:clrChange>
            <a:lum bright="-40000" contrast="80000"/>
          </a:blip>
          <a:srcRect/>
          <a:stretch>
            <a:fillRect/>
          </a:stretch>
        </p:blipFill>
        <p:spPr bwMode="auto">
          <a:xfrm>
            <a:off x="7929586" y="285728"/>
            <a:ext cx="885255" cy="109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Bhosale Sir\Downloads\IMG-20191219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1000108" cy="10001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572140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en-US" sz="16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5572140"/>
            <a:ext cx="6715172" cy="92333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 anchor="ctr" anchorCtr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Bodoni MT" pitchFamily="18" charset="0"/>
              </a:rPr>
              <a:t>Parents Meet@ Department of Applied Science and Humanities – 15</a:t>
            </a:r>
            <a:r>
              <a:rPr lang="en-US" b="1" baseline="30000" dirty="0" smtClean="0">
                <a:ln w="50800"/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Bodoni MT" pitchFamily="18" charset="0"/>
              </a:rPr>
              <a:t>th</a:t>
            </a:r>
            <a:r>
              <a:rPr lang="en-US" b="1" dirty="0" smtClean="0">
                <a:ln w="50800"/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Bodoni MT" pitchFamily="18" charset="0"/>
              </a:rPr>
              <a:t> Feb 2020</a:t>
            </a:r>
          </a:p>
          <a:p>
            <a:pPr algn="ctr"/>
            <a:endParaRPr lang="en-US" b="1" dirty="0" smtClean="0">
              <a:ln w="5080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799342" y="614665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469587" y="612873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ounded Rectangle 16"/>
          <p:cNvSpPr/>
          <p:nvPr/>
        </p:nvSpPr>
        <p:spPr>
          <a:xfrm>
            <a:off x="0" y="6143644"/>
            <a:ext cx="914400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Ashokrao</a:t>
            </a:r>
            <a:r>
              <a:rPr lang="en-US" sz="4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Mane Group </a:t>
            </a:r>
            <a:endParaRPr lang="en-IN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C:\Users\AMP_Computer\Desktop\FY Parents Meet\20200215_1221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428736"/>
            <a:ext cx="31432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AMP_Computer\Desktop\FY Parents Meet\20200215_1223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28737"/>
            <a:ext cx="3429024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MP_Computer\Desktop\FY Parents Meet\20200215_1240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500438"/>
            <a:ext cx="31432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MP_Computer\Desktop\FY Parents Meet\20200215_1234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500438"/>
            <a:ext cx="3429024" cy="19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357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71538" y="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SBMSPMA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ASHOKRAO MANE POLYTECHNIC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VATHAR TARF VADGAON</a:t>
            </a:r>
          </a:p>
        </p:txBody>
      </p:sp>
      <p:pic>
        <p:nvPicPr>
          <p:cNvPr id="16" name="Picture 15"/>
          <p:cNvPicPr/>
          <p:nvPr/>
        </p:nvPicPr>
        <p:blipFill>
          <a:blip r:embed="rId2">
            <a:clrChange>
              <a:clrFrom>
                <a:srgbClr val="F7FFFE"/>
              </a:clrFrom>
              <a:clrTo>
                <a:srgbClr val="F7FFFE">
                  <a:alpha val="0"/>
                </a:srgbClr>
              </a:clrTo>
            </a:clrChange>
            <a:lum bright="-40000" contrast="80000"/>
          </a:blip>
          <a:srcRect/>
          <a:stretch>
            <a:fillRect/>
          </a:stretch>
        </p:blipFill>
        <p:spPr bwMode="auto">
          <a:xfrm>
            <a:off x="8215338" y="142852"/>
            <a:ext cx="885255" cy="109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Bhosale Sir\Downloads\IMG-20191219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00108" cy="10001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572140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en-US" sz="16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5572140"/>
            <a:ext cx="6715172" cy="92333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 anchor="ctr" anchorCtr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Bodoni MT" pitchFamily="18" charset="0"/>
              </a:rPr>
              <a:t>Parents Meet@ Department of Applied Science and Humanities – 15</a:t>
            </a:r>
            <a:r>
              <a:rPr lang="en-US" b="1" baseline="30000" dirty="0" smtClean="0">
                <a:ln w="50800"/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Bodoni MT" pitchFamily="18" charset="0"/>
              </a:rPr>
              <a:t>th</a:t>
            </a:r>
            <a:r>
              <a:rPr lang="en-US" b="1" dirty="0" smtClean="0">
                <a:ln w="50800"/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Bodoni MT" pitchFamily="18" charset="0"/>
              </a:rPr>
              <a:t> Feb 2020</a:t>
            </a:r>
          </a:p>
          <a:p>
            <a:pPr algn="ctr"/>
            <a:endParaRPr lang="en-US" b="1" dirty="0" smtClean="0">
              <a:ln w="5080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799342" y="614665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469587" y="612873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ounded Rectangle 16"/>
          <p:cNvSpPr/>
          <p:nvPr/>
        </p:nvSpPr>
        <p:spPr>
          <a:xfrm>
            <a:off x="0" y="6143644"/>
            <a:ext cx="914400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Ashokrao</a:t>
            </a:r>
            <a:r>
              <a:rPr lang="en-US" sz="4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Mane Group </a:t>
            </a:r>
            <a:endParaRPr lang="en-IN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C:\Users\AMP_Computer\Desktop\FY Parents Meet\20200215_1226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428737"/>
            <a:ext cx="32147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MP_Computer\Desktop\FY Parents Meet\20200215_1325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428736"/>
            <a:ext cx="31432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MP_Computer\Desktop\FY Parents Meet\20200215_1318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429000"/>
            <a:ext cx="3214710" cy="210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MP_Computer\Desktop\FY Parents Meet\20200215_1249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429000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357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451</TotalTime>
  <Words>69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Waveform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SBMSPM’A</dc:title>
  <dc:creator>DIP-MECH-HOD</dc:creator>
  <cp:lastModifiedBy>FY</cp:lastModifiedBy>
  <cp:revision>91</cp:revision>
  <cp:lastPrinted>2020-01-15T05:36:21Z</cp:lastPrinted>
  <dcterms:created xsi:type="dcterms:W3CDTF">2006-08-16T00:00:00Z</dcterms:created>
  <dcterms:modified xsi:type="dcterms:W3CDTF">2020-02-27T09:11:05Z</dcterms:modified>
</cp:coreProperties>
</file>